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6" r:id="rId1"/>
  </p:sldMasterIdLst>
  <p:notesMasterIdLst>
    <p:notesMasterId r:id="rId6"/>
  </p:notesMasterIdLst>
  <p:handoutMasterIdLst>
    <p:handoutMasterId r:id="rId7"/>
  </p:handoutMasterIdLst>
  <p:sldIdLst>
    <p:sldId id="319" r:id="rId2"/>
    <p:sldId id="320" r:id="rId3"/>
    <p:sldId id="321" r:id="rId4"/>
    <p:sldId id="318" r:id="rId5"/>
  </p:sldIdLst>
  <p:sldSz cx="5765800" cy="3244850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  <p15:guide id="3" pos="27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437F"/>
    <a:srgbClr val="003B59"/>
    <a:srgbClr val="FCFCFC"/>
    <a:srgbClr val="E6E6E6"/>
    <a:srgbClr val="DDDDDD"/>
    <a:srgbClr val="99CCFF"/>
    <a:srgbClr val="4978B1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4660"/>
  </p:normalViewPr>
  <p:slideViewPr>
    <p:cSldViewPr>
      <p:cViewPr>
        <p:scale>
          <a:sx n="184" d="100"/>
          <a:sy n="184" d="100"/>
        </p:scale>
        <p:origin x="-648" y="-168"/>
      </p:cViewPr>
      <p:guideLst>
        <p:guide orient="horz" pos="2880"/>
        <p:guide pos="2152"/>
        <p:guide pos="27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925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ru-RU" smtClean="0"/>
              <a:t>03.03.2021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925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CE4528-4EF9-4B34-A432-AB141A087C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7479709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1907" cy="339219"/>
          </a:xfrm>
          <a:prstGeom prst="rect">
            <a:avLst/>
          </a:prstGeom>
        </p:spPr>
        <p:txBody>
          <a:bodyPr vert="horz" lIns="169731" tIns="84865" rIns="169731" bIns="84865" rtlCol="0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000" y="2"/>
            <a:ext cx="4301907" cy="339219"/>
          </a:xfrm>
          <a:prstGeom prst="rect">
            <a:avLst/>
          </a:prstGeom>
        </p:spPr>
        <p:txBody>
          <a:bodyPr vert="horz" lIns="169731" tIns="84865" rIns="169731" bIns="84865" rtlCol="0"/>
          <a:lstStyle>
            <a:lvl1pPr algn="r">
              <a:defRPr sz="2200"/>
            </a:lvl1pPr>
          </a:lstStyle>
          <a:p>
            <a:r>
              <a:rPr lang="ru-RU" smtClean="0"/>
              <a:t>03.03.2021</a:t>
            </a:r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50900"/>
            <a:ext cx="4071938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731" tIns="84865" rIns="169731" bIns="84865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20" y="3272462"/>
            <a:ext cx="7942403" cy="2677168"/>
          </a:xfrm>
          <a:prstGeom prst="rect">
            <a:avLst/>
          </a:prstGeom>
        </p:spPr>
        <p:txBody>
          <a:bodyPr vert="horz" lIns="169731" tIns="84865" rIns="169731" bIns="8486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8458"/>
            <a:ext cx="4301907" cy="339219"/>
          </a:xfrm>
          <a:prstGeom prst="rect">
            <a:avLst/>
          </a:prstGeom>
        </p:spPr>
        <p:txBody>
          <a:bodyPr vert="horz" lIns="169731" tIns="84865" rIns="169731" bIns="84865" rtlCol="0" anchor="b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000" y="6458458"/>
            <a:ext cx="4301907" cy="339219"/>
          </a:xfrm>
          <a:prstGeom prst="rect">
            <a:avLst/>
          </a:prstGeom>
        </p:spPr>
        <p:txBody>
          <a:bodyPr vert="horz" lIns="169731" tIns="84865" rIns="169731" bIns="84865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ru-RU" smtClean="0"/>
              <a:t>03.03.2021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79522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ru-RU" smtClean="0"/>
              <a:t>03.03.2021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3822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ru-RU" smtClean="0"/>
              <a:t>03.03.2021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7652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ru-RU" smtClean="0"/>
              <a:t>03.03.2021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9522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2435" y="1008007"/>
            <a:ext cx="4900930" cy="6955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4870" y="1838750"/>
            <a:ext cx="4036060" cy="82923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3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20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93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67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40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14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8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7319C-EA21-4EB8-8068-887BD898B52C}" type="datetime1">
              <a:rPr lang="en-US" smtClean="0"/>
              <a:t>1/28/2026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2918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4F89F-FC97-4EE7-9EBF-C27348EE0824}" type="datetime1">
              <a:rPr lang="en-US" smtClean="0"/>
              <a:t>1/28/2026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9945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458" y="2085117"/>
            <a:ext cx="4900930" cy="644463"/>
          </a:xfrm>
        </p:spPr>
        <p:txBody>
          <a:bodyPr anchor="t"/>
          <a:lstStyle>
            <a:lvl1pPr algn="l">
              <a:defRPr sz="23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5458" y="1375306"/>
            <a:ext cx="4900930" cy="709811"/>
          </a:xfrm>
        </p:spPr>
        <p:txBody>
          <a:bodyPr anchor="b"/>
          <a:lstStyle>
            <a:lvl1pPr marL="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  <a:lvl2pPr marL="257346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2pPr>
            <a:lvl3pPr marL="514691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2037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4pPr>
            <a:lvl5pPr marL="1029383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5pPr>
            <a:lvl6pPr marL="1286729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6pPr>
            <a:lvl7pPr marL="154407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7pPr>
            <a:lvl8pPr marL="180142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8pPr>
            <a:lvl9pPr marL="2058767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F60F9-0442-4CCC-AE12-B771B311D19D}" type="datetime1">
              <a:rPr lang="en-US" smtClean="0"/>
              <a:t>1/28/2026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0911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82185" y="358286"/>
            <a:ext cx="1587597" cy="1013264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865878" y="358286"/>
            <a:ext cx="1587597" cy="1013264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400D6-5817-4D6F-94D9-66634EDDE040}" type="datetime1">
              <a:rPr lang="en-US" smtClean="0"/>
              <a:t>1/28/2026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3689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290" y="129945"/>
            <a:ext cx="5189220" cy="540808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8291" y="726336"/>
            <a:ext cx="2547563" cy="302702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57346" indent="0">
              <a:buNone/>
              <a:defRPr sz="1100" b="1"/>
            </a:lvl2pPr>
            <a:lvl3pPr marL="514691" indent="0">
              <a:buNone/>
              <a:defRPr sz="1000" b="1"/>
            </a:lvl3pPr>
            <a:lvl4pPr marL="772037" indent="0">
              <a:buNone/>
              <a:defRPr sz="900" b="1"/>
            </a:lvl4pPr>
            <a:lvl5pPr marL="1029383" indent="0">
              <a:buNone/>
              <a:defRPr sz="900" b="1"/>
            </a:lvl5pPr>
            <a:lvl6pPr marL="1286729" indent="0">
              <a:buNone/>
              <a:defRPr sz="900" b="1"/>
            </a:lvl6pPr>
            <a:lvl7pPr marL="1544075" indent="0">
              <a:buNone/>
              <a:defRPr sz="900" b="1"/>
            </a:lvl7pPr>
            <a:lvl8pPr marL="1801420" indent="0">
              <a:buNone/>
              <a:defRPr sz="900" b="1"/>
            </a:lvl8pPr>
            <a:lvl9pPr marL="2058767" indent="0">
              <a:buNone/>
              <a:defRPr sz="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88291" y="1029039"/>
            <a:ext cx="2547563" cy="1869545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2928946" y="726336"/>
            <a:ext cx="2548564" cy="302702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57346" indent="0">
              <a:buNone/>
              <a:defRPr sz="1100" b="1"/>
            </a:lvl2pPr>
            <a:lvl3pPr marL="514691" indent="0">
              <a:buNone/>
              <a:defRPr sz="1000" b="1"/>
            </a:lvl3pPr>
            <a:lvl4pPr marL="772037" indent="0">
              <a:buNone/>
              <a:defRPr sz="900" b="1"/>
            </a:lvl4pPr>
            <a:lvl5pPr marL="1029383" indent="0">
              <a:buNone/>
              <a:defRPr sz="900" b="1"/>
            </a:lvl5pPr>
            <a:lvl6pPr marL="1286729" indent="0">
              <a:buNone/>
              <a:defRPr sz="900" b="1"/>
            </a:lvl6pPr>
            <a:lvl7pPr marL="1544075" indent="0">
              <a:buNone/>
              <a:defRPr sz="900" b="1"/>
            </a:lvl7pPr>
            <a:lvl8pPr marL="1801420" indent="0">
              <a:buNone/>
              <a:defRPr sz="900" b="1"/>
            </a:lvl8pPr>
            <a:lvl9pPr marL="2058767" indent="0">
              <a:buNone/>
              <a:defRPr sz="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928946" y="1029039"/>
            <a:ext cx="2548564" cy="1869545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B134D-18D9-4503-9AD3-2CDDFFBA0F1A}" type="datetime1">
              <a:rPr lang="en-US" smtClean="0"/>
              <a:t>1/28/2026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1808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D7AD4-5829-4D86-AAD9-1C5E949813CB}" type="datetime1">
              <a:rPr lang="en-US" smtClean="0"/>
              <a:t>1/28/2026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8609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48DB0-7D2E-4C85-84A6-617201A6343E}" type="datetime1">
              <a:rPr lang="en-US" smtClean="0"/>
              <a:t>1/28/2026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574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291" y="129193"/>
            <a:ext cx="1896908" cy="549822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54268" y="129193"/>
            <a:ext cx="3223242" cy="276939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8291" y="679015"/>
            <a:ext cx="1896908" cy="2219568"/>
          </a:xfrm>
        </p:spPr>
        <p:txBody>
          <a:bodyPr/>
          <a:lstStyle>
            <a:lvl1pPr marL="0" indent="0">
              <a:buNone/>
              <a:defRPr sz="800"/>
            </a:lvl1pPr>
            <a:lvl2pPr marL="257346" indent="0">
              <a:buNone/>
              <a:defRPr sz="700"/>
            </a:lvl2pPr>
            <a:lvl3pPr marL="514691" indent="0">
              <a:buNone/>
              <a:defRPr sz="600"/>
            </a:lvl3pPr>
            <a:lvl4pPr marL="772037" indent="0">
              <a:buNone/>
              <a:defRPr sz="500"/>
            </a:lvl4pPr>
            <a:lvl5pPr marL="1029383" indent="0">
              <a:buNone/>
              <a:defRPr sz="500"/>
            </a:lvl5pPr>
            <a:lvl6pPr marL="1286729" indent="0">
              <a:buNone/>
              <a:defRPr sz="500"/>
            </a:lvl6pPr>
            <a:lvl7pPr marL="1544075" indent="0">
              <a:buNone/>
              <a:defRPr sz="500"/>
            </a:lvl7pPr>
            <a:lvl8pPr marL="1801420" indent="0">
              <a:buNone/>
              <a:defRPr sz="500"/>
            </a:lvl8pPr>
            <a:lvl9pPr marL="2058767" indent="0">
              <a:buNone/>
              <a:defRPr sz="5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7969-3864-41D0-9001-265F3E9AF55D}" type="datetime1">
              <a:rPr lang="en-US" smtClean="0"/>
              <a:t>1/28/2026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6824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137" y="2271395"/>
            <a:ext cx="3459480" cy="268151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0137" y="289933"/>
            <a:ext cx="3459480" cy="1946910"/>
          </a:xfrm>
        </p:spPr>
        <p:txBody>
          <a:bodyPr/>
          <a:lstStyle>
            <a:lvl1pPr marL="0" indent="0">
              <a:buNone/>
              <a:defRPr sz="1800"/>
            </a:lvl1pPr>
            <a:lvl2pPr marL="257346" indent="0">
              <a:buNone/>
              <a:defRPr sz="1600"/>
            </a:lvl2pPr>
            <a:lvl3pPr marL="514691" indent="0">
              <a:buNone/>
              <a:defRPr sz="1400"/>
            </a:lvl3pPr>
            <a:lvl4pPr marL="772037" indent="0">
              <a:buNone/>
              <a:defRPr sz="1100"/>
            </a:lvl4pPr>
            <a:lvl5pPr marL="1029383" indent="0">
              <a:buNone/>
              <a:defRPr sz="1100"/>
            </a:lvl5pPr>
            <a:lvl6pPr marL="1286729" indent="0">
              <a:buNone/>
              <a:defRPr sz="1100"/>
            </a:lvl6pPr>
            <a:lvl7pPr marL="1544075" indent="0">
              <a:buNone/>
              <a:defRPr sz="1100"/>
            </a:lvl7pPr>
            <a:lvl8pPr marL="1801420" indent="0">
              <a:buNone/>
              <a:defRPr sz="1100"/>
            </a:lvl8pPr>
            <a:lvl9pPr marL="2058767" indent="0">
              <a:buNone/>
              <a:defRPr sz="11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30137" y="2539546"/>
            <a:ext cx="3459480" cy="380819"/>
          </a:xfrm>
        </p:spPr>
        <p:txBody>
          <a:bodyPr/>
          <a:lstStyle>
            <a:lvl1pPr marL="0" indent="0">
              <a:buNone/>
              <a:defRPr sz="800"/>
            </a:lvl1pPr>
            <a:lvl2pPr marL="257346" indent="0">
              <a:buNone/>
              <a:defRPr sz="700"/>
            </a:lvl2pPr>
            <a:lvl3pPr marL="514691" indent="0">
              <a:buNone/>
              <a:defRPr sz="600"/>
            </a:lvl3pPr>
            <a:lvl4pPr marL="772037" indent="0">
              <a:buNone/>
              <a:defRPr sz="500"/>
            </a:lvl4pPr>
            <a:lvl5pPr marL="1029383" indent="0">
              <a:buNone/>
              <a:defRPr sz="500"/>
            </a:lvl5pPr>
            <a:lvl6pPr marL="1286729" indent="0">
              <a:buNone/>
              <a:defRPr sz="500"/>
            </a:lvl6pPr>
            <a:lvl7pPr marL="1544075" indent="0">
              <a:buNone/>
              <a:defRPr sz="500"/>
            </a:lvl7pPr>
            <a:lvl8pPr marL="1801420" indent="0">
              <a:buNone/>
              <a:defRPr sz="500"/>
            </a:lvl8pPr>
            <a:lvl9pPr marL="2058767" indent="0">
              <a:buNone/>
              <a:defRPr sz="5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32262-A32A-4736-9ED8-1848B82F53AD}" type="datetime1">
              <a:rPr lang="en-US" smtClean="0"/>
              <a:t>1/28/2026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3535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2EAEB-2C61-4A16-B626-E86E95F4138F}" type="datetime1">
              <a:rPr lang="en-US" smtClean="0"/>
              <a:t>1/28/2026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1814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2635652" y="61592"/>
            <a:ext cx="817822" cy="130995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82183" y="61592"/>
            <a:ext cx="2357372" cy="130995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4D3E8-BAE4-4D50-9DD5-423CA653A1CE}" type="datetime1">
              <a:rPr lang="en-US" smtClean="0"/>
              <a:t>1/28/2026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77985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0485D-C83A-4C9F-A117-E5E88598F774}" type="datetime1">
              <a:rPr lang="en-US" smtClean="0"/>
              <a:t>1/28/2026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290" y="129945"/>
            <a:ext cx="5189220" cy="540808"/>
          </a:xfrm>
          <a:prstGeom prst="rect">
            <a:avLst/>
          </a:prstGeom>
        </p:spPr>
        <p:txBody>
          <a:bodyPr vert="horz" lIns="51469" tIns="25734" rIns="51469" bIns="2573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8290" y="757133"/>
            <a:ext cx="5189220" cy="2141451"/>
          </a:xfrm>
          <a:prstGeom prst="rect">
            <a:avLst/>
          </a:prstGeom>
        </p:spPr>
        <p:txBody>
          <a:bodyPr vert="horz" lIns="51469" tIns="25734" rIns="51469" bIns="2573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288291" y="3007496"/>
            <a:ext cx="1345353" cy="172758"/>
          </a:xfrm>
          <a:prstGeom prst="rect">
            <a:avLst/>
          </a:prstGeom>
        </p:spPr>
        <p:txBody>
          <a:bodyPr vert="horz" lIns="51469" tIns="25734" rIns="51469" bIns="25734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87AC1-6DC8-4AAD-9C48-5404258D3E99}" type="datetime1">
              <a:rPr lang="en-US" smtClean="0"/>
              <a:t>1/28/2026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969983" y="3007496"/>
            <a:ext cx="1825837" cy="172758"/>
          </a:xfrm>
          <a:prstGeom prst="rect">
            <a:avLst/>
          </a:prstGeom>
        </p:spPr>
        <p:txBody>
          <a:bodyPr vert="horz" lIns="51469" tIns="25734" rIns="51469" bIns="25734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132158" y="3007496"/>
            <a:ext cx="1345353" cy="172758"/>
          </a:xfrm>
          <a:prstGeom prst="rect">
            <a:avLst/>
          </a:prstGeom>
        </p:spPr>
        <p:txBody>
          <a:bodyPr vert="horz" lIns="51469" tIns="25734" rIns="51469" bIns="25734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2958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hf hdr="0" ftr="0" dt="0"/>
  <p:txStyles>
    <p:titleStyle>
      <a:lvl1pPr algn="ctr" defTabSz="514691" rtl="0" eaLnBrk="1" latinLnBrk="0" hangingPunct="1">
        <a:spcBef>
          <a:spcPct val="0"/>
        </a:spcBef>
        <a:buNone/>
        <a:defRPr sz="2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3010" indent="-193010" algn="l" defTabSz="514691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8187" indent="-160841" algn="l" defTabSz="514691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43364" indent="-128673" algn="l" defTabSz="514691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00710" indent="-128673" algn="l" defTabSz="514691" rtl="0" eaLnBrk="1" latinLnBrk="0" hangingPunct="1">
        <a:spcBef>
          <a:spcPct val="20000"/>
        </a:spcBef>
        <a:buFont typeface="Arial" panose="020B0604020202020204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58056" indent="-128673" algn="l" defTabSz="514691" rtl="0" eaLnBrk="1" latinLnBrk="0" hangingPunct="1">
        <a:spcBef>
          <a:spcPct val="20000"/>
        </a:spcBef>
        <a:buFont typeface="Arial" panose="020B0604020202020204" pitchFamily="34" charset="0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15402" indent="-128673" algn="l" defTabSz="514691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672747" indent="-128673" algn="l" defTabSz="514691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930093" indent="-128673" algn="l" defTabSz="514691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187440" indent="-128673" algn="l" defTabSz="514691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1469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7346" algn="l" defTabSz="51469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14691" algn="l" defTabSz="51469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72037" algn="l" defTabSz="51469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9383" algn="l" defTabSz="51469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86729" algn="l" defTabSz="51469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44075" algn="l" defTabSz="51469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801420" algn="l" defTabSz="51469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58767" algn="l" defTabSz="51469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digital.gov.ru/ru/events/51471/" TargetMode="External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hyperlink" Target="https://ebs.ru/" TargetMode="Externa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3.wdp"/><Relationship Id="rId5" Type="http://schemas.openxmlformats.org/officeDocument/2006/relationships/image" Target="../media/image5.pn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5.wdp"/><Relationship Id="rId5" Type="http://schemas.openxmlformats.org/officeDocument/2006/relationships/image" Target="../media/image7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8907" y="3052300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72439" y="212167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593" y="3045301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rostov.roskazna.gov.ru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-12700" y="327025"/>
            <a:ext cx="46482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907" y="48351"/>
            <a:ext cx="1568593" cy="415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565547" y="43262"/>
            <a:ext cx="39843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мероприятий по развитию информационной системы «Удостоверяющий центр Федерального казначейства»</a:t>
            </a:r>
            <a:endParaRPr lang="ru-RU" sz="800" b="1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sp>
        <p:nvSpPr>
          <p:cNvPr id="23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4132158" y="3007496"/>
            <a:ext cx="1345353" cy="172758"/>
          </a:xfrm>
        </p:spPr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Страница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7596" y="632315"/>
            <a:ext cx="234026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03.06.2024 реализована </a:t>
            </a:r>
            <a:r>
              <a:rPr lang="ru-RU" sz="10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sz="1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первичной</a:t>
            </a:r>
            <a:r>
              <a:rPr lang="ru-RU" sz="10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подачи запроса на получение квалифицированного сертификата с помощью ГИС </a:t>
            </a:r>
            <a:r>
              <a:rPr lang="ru-RU" sz="1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ЕБС</a:t>
            </a:r>
            <a:r>
              <a:rPr lang="en-US" sz="10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</a:t>
            </a:r>
            <a:r>
              <a:rPr lang="en-US" sz="10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://</a:t>
            </a:r>
            <a:r>
              <a:rPr lang="en-US" sz="1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ebs.ru</a:t>
            </a:r>
            <a:r>
              <a:rPr lang="en-US" sz="1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000" b="1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7596" y="1945954"/>
            <a:ext cx="44529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Квалифицированный сертификат теперь </a:t>
            </a:r>
            <a:r>
              <a:rPr lang="ru-RU" sz="10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оформить </a:t>
            </a:r>
            <a:r>
              <a:rPr lang="ru-RU" sz="1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1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биометрии</a:t>
            </a:r>
            <a:r>
              <a:rPr lang="ru-RU" sz="10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Это позволит сэкономить время и </a:t>
            </a:r>
            <a:r>
              <a:rPr lang="ru-RU" sz="1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0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посещать </a:t>
            </a:r>
            <a:r>
              <a:rPr lang="ru-RU" sz="1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</a:t>
            </a:r>
            <a:r>
              <a:rPr lang="en-US" sz="10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000" b="1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32850" y="677320"/>
            <a:ext cx="2036422" cy="1153013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372509" y="2454520"/>
            <a:ext cx="21852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получить ЭП без визита в УЦ ФК</a:t>
            </a:r>
          </a:p>
          <a:p>
            <a:pPr algn="ctr"/>
            <a:r>
              <a:rPr lang="en-US" sz="9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https://digital.gov.ru/ru/events/51471/</a:t>
            </a:r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4070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8907" y="3052300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72439" y="212167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593" y="3045301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rostov.roskazna.gov.ru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-12700" y="327025"/>
            <a:ext cx="46482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907" y="48351"/>
            <a:ext cx="1568593" cy="415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565547" y="43262"/>
            <a:ext cx="39843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мероприятий по развитию информационной системы «Удостоверяющий центр Федерального казначейства»</a:t>
            </a:r>
            <a:endParaRPr lang="ru-RU" sz="800" b="1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sp>
        <p:nvSpPr>
          <p:cNvPr id="23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4132158" y="3007496"/>
            <a:ext cx="1345353" cy="172758"/>
          </a:xfrm>
        </p:spPr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Страница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8677" y="546384"/>
            <a:ext cx="40054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Услуга доступна тем, у кого уже есть </a:t>
            </a:r>
            <a:r>
              <a:rPr lang="ru-RU" sz="1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подтверждённая</a:t>
            </a:r>
            <a:r>
              <a:rPr lang="ru-RU" sz="10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биометрия в Единой биометрической </a:t>
            </a:r>
            <a:r>
              <a:rPr lang="ru-RU" sz="1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системе</a:t>
            </a:r>
            <a:r>
              <a:rPr lang="en-US" sz="1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её </a:t>
            </a:r>
            <a:r>
              <a:rPr lang="ru-RU" sz="10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регистрируют в банках. </a:t>
            </a:r>
          </a:p>
        </p:txBody>
      </p:sp>
      <p:pic>
        <p:nvPicPr>
          <p:cNvPr id="15" name="Рисунок 14"/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6264" y="928074"/>
            <a:ext cx="2430270" cy="2019334"/>
          </a:xfrm>
          <a:prstGeom prst="rect">
            <a:avLst/>
          </a:prstGeom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259289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8907" y="3052300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72439" y="212167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593" y="3045301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rostov.roskazna.gov.ru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-12700" y="327025"/>
            <a:ext cx="46482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907" y="48351"/>
            <a:ext cx="1568593" cy="415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565547" y="43262"/>
            <a:ext cx="39843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мероприятий по развитию информационной системы «Удостоверяющий центр Федерального казначейства»</a:t>
            </a:r>
            <a:endParaRPr lang="ru-RU" sz="800" b="1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sp>
        <p:nvSpPr>
          <p:cNvPr id="23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4132158" y="3007496"/>
            <a:ext cx="1345353" cy="172758"/>
          </a:xfrm>
        </p:spPr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Страница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8" name="Рисунок 17"/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37796" y="640167"/>
            <a:ext cx="2534644" cy="1387303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19" name="Рисунок 18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2610" y="640167"/>
            <a:ext cx="1620179" cy="1387304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20" name="Прямоугольник 19"/>
          <p:cNvSpPr/>
          <p:nvPr/>
        </p:nvSpPr>
        <p:spPr>
          <a:xfrm>
            <a:off x="492820" y="2247477"/>
            <a:ext cx="387524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10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исключительно добровольная процедура</a:t>
            </a:r>
            <a:r>
              <a:rPr lang="ru-RU" sz="1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0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необходимости в любой момент можно удалить свои данные из ЕБС, в том числе с помощью портала </a:t>
            </a:r>
            <a:r>
              <a:rPr lang="ru-RU" sz="1000" b="1" dirty="0" err="1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Госуслуг</a:t>
            </a:r>
            <a:r>
              <a:rPr lang="ru-RU" sz="10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0" y="2053527"/>
            <a:ext cx="43473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800" dirty="0" smtClean="0">
                <a:solidFill>
                  <a:srgbClr val="FF0000"/>
                </a:solidFill>
              </a:rPr>
              <a:t>!</a:t>
            </a:r>
            <a:endParaRPr lang="ru-RU" sz="5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4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8907" y="3052300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72439" y="212167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593" y="3045301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rostov.roskazna.gov.ru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-12700" y="327025"/>
            <a:ext cx="46482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907" y="48351"/>
            <a:ext cx="1568593" cy="415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565547" y="43262"/>
            <a:ext cx="39843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мероприятий по развитию информационной системы «Удостоверяющий центр Федерального казначейства»</a:t>
            </a:r>
            <a:endParaRPr lang="ru-RU" sz="800" b="1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sp>
        <p:nvSpPr>
          <p:cNvPr id="23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4132158" y="3007496"/>
            <a:ext cx="1345353" cy="172758"/>
          </a:xfrm>
        </p:spPr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Страница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9972" y="767330"/>
            <a:ext cx="3065308" cy="1318214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9972" y="2088632"/>
            <a:ext cx="3065308" cy="973953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442740" y="497300"/>
            <a:ext cx="18274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ru-RU" sz="1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fzs.roskazna.ru</a:t>
            </a:r>
            <a:endParaRPr lang="ru-RU" sz="1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73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6419</TotalTime>
  <Words>163</Words>
  <Application>Microsoft Office PowerPoint</Application>
  <PresentationFormat>Произвольный</PresentationFormat>
  <Paragraphs>29</Paragraphs>
  <Slides>4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Admin</cp:lastModifiedBy>
  <cp:revision>398</cp:revision>
  <cp:lastPrinted>2022-02-10T06:32:29Z</cp:lastPrinted>
  <dcterms:created xsi:type="dcterms:W3CDTF">2019-07-31T16:47:50Z</dcterms:created>
  <dcterms:modified xsi:type="dcterms:W3CDTF">2026-01-28T13:16:23Z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